
<file path=[Content_Types].xml><?xml version="1.0" encoding="utf-8"?>
<Types xmlns="http://schemas.openxmlformats.org/package/2006/content-types"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Default Extension="png" ContentType="image/png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theme/theme1.xml" ContentType="application/vnd.openxmlformats-officedocument.theme+xml"/>
  <Default Extension="jpeg" ContentType="image/jpeg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840" r:id="rId1"/>
  </p:sldMasterIdLst>
  <p:sldIdLst>
    <p:sldId id="256" r:id="rId2"/>
    <p:sldId id="257" r:id="rId3"/>
    <p:sldId id="258" r:id="rId4"/>
    <p:sldId id="268" r:id="rId5"/>
    <p:sldId id="270" r:id="rId6"/>
    <p:sldId id="271" r:id="rId7"/>
    <p:sldId id="259" r:id="rId8"/>
    <p:sldId id="260" r:id="rId9"/>
    <p:sldId id="261" r:id="rId10"/>
    <p:sldId id="272" r:id="rId11"/>
  </p:sldIdLst>
  <p:sldSz cx="9144000" cy="6858000" type="screen4x3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0000FF"/>
  </p:clrMru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>
      <p:cViewPr varScale="1">
        <p:scale>
          <a:sx n="62" d="100"/>
          <a:sy n="62" d="100"/>
        </p:scale>
        <p:origin x="-1374" y="-84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tableStyles" Target="tableStyle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theme" Target="theme/theme1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Заголовок 13"/>
          <p:cNvSpPr>
            <a:spLocks noGrp="1"/>
          </p:cNvSpPr>
          <p:nvPr>
            <p:ph type="ctrTitle"/>
          </p:nvPr>
        </p:nvSpPr>
        <p:spPr>
          <a:xfrm>
            <a:off x="1432560" y="359898"/>
            <a:ext cx="7406640" cy="1472184"/>
          </a:xfrm>
        </p:spPr>
        <p:txBody>
          <a:bodyPr anchor="b"/>
          <a:lstStyle>
            <a:lvl1pPr algn="l">
              <a:defRPr/>
            </a:lvl1pPr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22" name="Подзаголовок 21"/>
          <p:cNvSpPr>
            <a:spLocks noGrp="1"/>
          </p:cNvSpPr>
          <p:nvPr>
            <p:ph type="subTitle" idx="1"/>
          </p:nvPr>
        </p:nvSpPr>
        <p:spPr>
          <a:xfrm>
            <a:off x="1432560" y="1850064"/>
            <a:ext cx="7406640" cy="1752600"/>
          </a:xfrm>
        </p:spPr>
        <p:txBody>
          <a:bodyPr tIns="0"/>
          <a:lstStyle>
            <a:lvl1pPr marL="27432" indent="0" algn="l">
              <a:buNone/>
              <a:defRPr sz="2600">
                <a:solidFill>
                  <a:schemeClr val="tx2">
                    <a:shade val="30000"/>
                    <a:satMod val="150000"/>
                  </a:schemeClr>
                </a:solidFill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  <a:extLst/>
          </a:lstStyle>
          <a:p>
            <a:r>
              <a:rPr kumimoji="0" lang="ru-RU" smtClean="0"/>
              <a:t>Образец подзаголовка</a:t>
            </a:r>
            <a:endParaRPr kumimoji="0" lang="en-US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393FE2BB-2FB7-456C-9153-5A07DBA534C0}" type="datetimeFigureOut">
              <a:rPr lang="ru-RU" smtClean="0"/>
              <a:t>15.11.2017</a:t>
            </a:fld>
            <a:endParaRPr lang="ru-RU"/>
          </a:p>
        </p:txBody>
      </p:sp>
      <p:sp>
        <p:nvSpPr>
          <p:cNvPr id="20" name="Нижний колонтитул 19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ru-RU"/>
          </a:p>
        </p:txBody>
      </p:sp>
      <p:sp>
        <p:nvSpPr>
          <p:cNvPr id="10" name="Номер слайда 9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4175D5A3-59E9-45EA-A8C5-3C4B791900F2}" type="slidenum">
              <a:rPr lang="ru-RU" smtClean="0"/>
              <a:t>‹#›</a:t>
            </a:fld>
            <a:endParaRPr lang="ru-RU"/>
          </a:p>
        </p:txBody>
      </p:sp>
      <p:sp>
        <p:nvSpPr>
          <p:cNvPr id="8" name="Овал 7"/>
          <p:cNvSpPr/>
          <p:nvPr/>
        </p:nvSpPr>
        <p:spPr>
          <a:xfrm>
            <a:off x="921433" y="1413802"/>
            <a:ext cx="210312" cy="210312"/>
          </a:xfrm>
          <a:prstGeom prst="ellipse">
            <a:avLst/>
          </a:prstGeom>
          <a:gradFill rotWithShape="1">
            <a:gsLst>
              <a:gs pos="0">
                <a:schemeClr val="accent1">
                  <a:tint val="20000"/>
                  <a:satMod val="450000"/>
                  <a:alpha val="95000"/>
                </a:schemeClr>
              </a:gs>
              <a:gs pos="50000">
                <a:schemeClr val="accent1">
                  <a:tint val="38000"/>
                  <a:satMod val="250000"/>
                  <a:alpha val="90000"/>
                </a:schemeClr>
              </a:gs>
              <a:gs pos="95000">
                <a:schemeClr val="accent1">
                  <a:tint val="75000"/>
                  <a:satMod val="255000"/>
                  <a:alpha val="88000"/>
                </a:schemeClr>
              </a:gs>
              <a:gs pos="100000">
                <a:schemeClr val="accent1">
                  <a:tint val="100000"/>
                  <a:shade val="90000"/>
                  <a:satMod val="255000"/>
                  <a:alpha val="85000"/>
                </a:schemeClr>
              </a:gs>
            </a:gsLst>
            <a:path path="circle">
              <a:fillToRect l="25000" t="12500" r="75000" b="87500"/>
            </a:path>
          </a:gradFill>
          <a:ln w="2000" cap="rnd" cmpd="sng" algn="ctr">
            <a:solidFill>
              <a:schemeClr val="accent1">
                <a:shade val="90000"/>
                <a:satMod val="110000"/>
                <a:alpha val="60000"/>
              </a:schemeClr>
            </a:solidFill>
            <a:prstDash val="solid"/>
          </a:ln>
          <a:effectLst/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9" name="Овал 8"/>
          <p:cNvSpPr/>
          <p:nvPr/>
        </p:nvSpPr>
        <p:spPr>
          <a:xfrm>
            <a:off x="1157176" y="1345016"/>
            <a:ext cx="64008" cy="64008"/>
          </a:xfrm>
          <a:prstGeom prst="ellipse">
            <a:avLst/>
          </a:prstGeom>
          <a:noFill/>
          <a:ln w="12700" cap="rnd" cmpd="sng" algn="ctr">
            <a:solidFill>
              <a:schemeClr val="accent1">
                <a:shade val="75000"/>
                <a:alpha val="60000"/>
              </a:schemeClr>
            </a:solidFill>
            <a:prstDash val="solid"/>
          </a:ln>
          <a:effectLst/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>
            <a:extLst/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393FE2BB-2FB7-456C-9153-5A07DBA534C0}" type="datetimeFigureOut">
              <a:rPr lang="ru-RU" smtClean="0"/>
              <a:t>15.11.2017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4175D5A3-59E9-45EA-A8C5-3C4B791900F2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Прямоугольник 6"/>
          <p:cNvSpPr/>
          <p:nvPr/>
        </p:nvSpPr>
        <p:spPr>
          <a:xfrm>
            <a:off x="2282890" y="-54"/>
            <a:ext cx="6858000" cy="6858054"/>
          </a:xfrm>
          <a:prstGeom prst="rect">
            <a:avLst/>
          </a:prstGeom>
          <a:solidFill>
            <a:schemeClr val="bg1"/>
          </a:solidFill>
          <a:ln w="254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2578392" y="2600325"/>
            <a:ext cx="6400800" cy="2286000"/>
          </a:xfrm>
        </p:spPr>
        <p:txBody>
          <a:bodyPr anchor="t"/>
          <a:lstStyle>
            <a:lvl1pPr algn="l">
              <a:lnSpc>
                <a:spcPts val="4500"/>
              </a:lnSpc>
              <a:buNone/>
              <a:defRPr sz="4000" b="1" cap="all"/>
            </a:lvl1pPr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2578392" y="1066800"/>
            <a:ext cx="6400800" cy="1509712"/>
          </a:xfrm>
        </p:spPr>
        <p:txBody>
          <a:bodyPr anchor="b"/>
          <a:lstStyle>
            <a:lvl1pPr marL="18288" indent="0">
              <a:lnSpc>
                <a:spcPts val="2300"/>
              </a:lnSpc>
              <a:spcBef>
                <a:spcPts val="0"/>
              </a:spcBef>
              <a:buNone/>
              <a:defRPr sz="2000">
                <a:solidFill>
                  <a:schemeClr val="tx2">
                    <a:shade val="30000"/>
                    <a:satMod val="150000"/>
                  </a:schemeClr>
                </a:solidFill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extLst/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393FE2BB-2FB7-456C-9153-5A07DBA534C0}" type="datetimeFigureOut">
              <a:rPr lang="ru-RU" smtClean="0"/>
              <a:t>15.11.2017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4175D5A3-59E9-45EA-A8C5-3C4B791900F2}" type="slidenum">
              <a:rPr lang="ru-RU" smtClean="0"/>
              <a:t>‹#›</a:t>
            </a:fld>
            <a:endParaRPr lang="ru-RU"/>
          </a:p>
        </p:txBody>
      </p:sp>
      <p:sp>
        <p:nvSpPr>
          <p:cNvPr id="10" name="Прямоугольник 9"/>
          <p:cNvSpPr/>
          <p:nvPr/>
        </p:nvSpPr>
        <p:spPr bwMode="invGray">
          <a:xfrm>
            <a:off x="2286000" y="0"/>
            <a:ext cx="76200" cy="6858054"/>
          </a:xfrm>
          <a:prstGeom prst="rect">
            <a:avLst/>
          </a:prstGeom>
          <a:solidFill>
            <a:schemeClr val="bg1"/>
          </a:solidFill>
          <a:ln w="25400" cap="rnd" cmpd="sng" algn="ctr">
            <a:noFill/>
            <a:prstDash val="solid"/>
          </a:ln>
          <a:effectLst>
            <a:outerShdw blurRad="38550" dist="38000" dir="10800000" algn="tl" rotWithShape="0">
              <a:schemeClr val="bg2">
                <a:shade val="20000"/>
                <a:satMod val="110000"/>
                <a:alpha val="25000"/>
              </a:scheme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8" name="Овал 7"/>
          <p:cNvSpPr/>
          <p:nvPr/>
        </p:nvSpPr>
        <p:spPr>
          <a:xfrm>
            <a:off x="2172321" y="2814656"/>
            <a:ext cx="210312" cy="210312"/>
          </a:xfrm>
          <a:prstGeom prst="ellipse">
            <a:avLst/>
          </a:prstGeom>
          <a:gradFill rotWithShape="1">
            <a:gsLst>
              <a:gs pos="0">
                <a:schemeClr val="accent1">
                  <a:tint val="20000"/>
                  <a:satMod val="450000"/>
                  <a:alpha val="95000"/>
                </a:schemeClr>
              </a:gs>
              <a:gs pos="50000">
                <a:schemeClr val="accent1">
                  <a:tint val="38000"/>
                  <a:satMod val="250000"/>
                  <a:alpha val="90000"/>
                </a:schemeClr>
              </a:gs>
              <a:gs pos="95000">
                <a:schemeClr val="accent1">
                  <a:tint val="75000"/>
                  <a:satMod val="255000"/>
                  <a:alpha val="88000"/>
                </a:schemeClr>
              </a:gs>
              <a:gs pos="100000">
                <a:schemeClr val="accent1">
                  <a:tint val="100000"/>
                  <a:shade val="90000"/>
                  <a:satMod val="255000"/>
                  <a:alpha val="85000"/>
                </a:schemeClr>
              </a:gs>
            </a:gsLst>
            <a:path path="circle">
              <a:fillToRect l="25000" t="12500" r="75000" b="87500"/>
            </a:path>
          </a:gradFill>
          <a:ln w="2000" cap="rnd" cmpd="sng" algn="ctr">
            <a:solidFill>
              <a:schemeClr val="accent1">
                <a:shade val="90000"/>
                <a:satMod val="110000"/>
                <a:alpha val="60000"/>
              </a:schemeClr>
            </a:solidFill>
            <a:prstDash val="solid"/>
          </a:ln>
          <a:effectLst/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9" name="Овал 8"/>
          <p:cNvSpPr/>
          <p:nvPr/>
        </p:nvSpPr>
        <p:spPr>
          <a:xfrm>
            <a:off x="2408064" y="2745870"/>
            <a:ext cx="64008" cy="64008"/>
          </a:xfrm>
          <a:prstGeom prst="ellipse">
            <a:avLst/>
          </a:prstGeom>
          <a:noFill/>
          <a:ln w="12700" cap="rnd" cmpd="sng" algn="ctr">
            <a:solidFill>
              <a:schemeClr val="accent1">
                <a:shade val="75000"/>
                <a:alpha val="60000"/>
              </a:schemeClr>
            </a:solidFill>
            <a:prstDash val="solid"/>
          </a:ln>
          <a:effectLst/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435608" y="274320"/>
            <a:ext cx="7498080" cy="1143000"/>
          </a:xfrm>
        </p:spPr>
        <p:txBody>
          <a:bodyPr/>
          <a:lstStyle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1435608" y="1524000"/>
            <a:ext cx="3657600" cy="466344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extLst/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5276088" y="1524000"/>
            <a:ext cx="3657600" cy="466344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extLst/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393FE2BB-2FB7-456C-9153-5A07DBA534C0}" type="datetimeFigureOut">
              <a:rPr lang="ru-RU" smtClean="0"/>
              <a:t>15.11.2017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4175D5A3-59E9-45EA-A8C5-3C4B791900F2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5160336"/>
            <a:ext cx="8229600" cy="1143000"/>
          </a:xfrm>
        </p:spPr>
        <p:txBody>
          <a:bodyPr anchor="ctr"/>
          <a:lstStyle>
            <a:lvl1pPr algn="ctr">
              <a:defRPr sz="4500" b="1" cap="none" baseline="0"/>
            </a:lvl1pPr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328278"/>
            <a:ext cx="4023360" cy="640080"/>
          </a:xfrm>
          <a:solidFill>
            <a:schemeClr val="bg1"/>
          </a:solidFill>
          <a:ln w="10795">
            <a:solidFill>
              <a:schemeClr val="bg1"/>
            </a:solidFill>
            <a:miter lim="800000"/>
          </a:ln>
        </p:spPr>
        <p:txBody>
          <a:bodyPr anchor="ctr"/>
          <a:lstStyle>
            <a:lvl1pPr marL="64008" indent="0" algn="l">
              <a:lnSpc>
                <a:spcPct val="100000"/>
              </a:lnSpc>
              <a:spcBef>
                <a:spcPts val="100"/>
              </a:spcBef>
              <a:buNone/>
              <a:defRPr sz="1900" b="0">
                <a:solidFill>
                  <a:schemeClr val="tx1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  <a:extLst/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4" name="Текст 3"/>
          <p:cNvSpPr>
            <a:spLocks noGrp="1"/>
          </p:cNvSpPr>
          <p:nvPr>
            <p:ph type="body" sz="half" idx="3"/>
          </p:nvPr>
        </p:nvSpPr>
        <p:spPr>
          <a:xfrm>
            <a:off x="4663440" y="328278"/>
            <a:ext cx="4023360" cy="640080"/>
          </a:xfrm>
          <a:solidFill>
            <a:schemeClr val="bg1"/>
          </a:solidFill>
          <a:ln w="10795">
            <a:solidFill>
              <a:schemeClr val="bg1"/>
            </a:solidFill>
            <a:miter lim="800000"/>
          </a:ln>
        </p:spPr>
        <p:txBody>
          <a:bodyPr anchor="ctr"/>
          <a:lstStyle>
            <a:lvl1pPr marL="64008" indent="0" algn="l">
              <a:lnSpc>
                <a:spcPct val="100000"/>
              </a:lnSpc>
              <a:spcBef>
                <a:spcPts val="100"/>
              </a:spcBef>
              <a:buNone/>
              <a:defRPr sz="1900" b="0">
                <a:solidFill>
                  <a:schemeClr val="tx1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  <a:extLst/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5" name="Содержимое 4"/>
          <p:cNvSpPr>
            <a:spLocks noGrp="1"/>
          </p:cNvSpPr>
          <p:nvPr>
            <p:ph sz="quarter" idx="2"/>
          </p:nvPr>
        </p:nvSpPr>
        <p:spPr>
          <a:xfrm>
            <a:off x="457200" y="969336"/>
            <a:ext cx="4023360" cy="4114800"/>
          </a:xfrm>
          <a:ln w="10795">
            <a:solidFill>
              <a:schemeClr val="bg1"/>
            </a:solidFill>
            <a:prstDash val="dash"/>
            <a:miter lim="800000"/>
          </a:ln>
        </p:spPr>
        <p:txBody>
          <a:bodyPr/>
          <a:lstStyle>
            <a:lvl1pPr marL="393192" indent="-274320">
              <a:lnSpc>
                <a:spcPct val="100000"/>
              </a:lnSpc>
              <a:spcBef>
                <a:spcPts val="700"/>
              </a:spcBef>
              <a:defRPr sz="2400"/>
            </a:lvl1pPr>
            <a:lvl2pPr>
              <a:lnSpc>
                <a:spcPct val="100000"/>
              </a:lnSpc>
              <a:spcBef>
                <a:spcPts val="700"/>
              </a:spcBef>
              <a:defRPr sz="2000"/>
            </a:lvl2pPr>
            <a:lvl3pPr>
              <a:lnSpc>
                <a:spcPct val="100000"/>
              </a:lnSpc>
              <a:spcBef>
                <a:spcPts val="700"/>
              </a:spcBef>
              <a:defRPr sz="1800"/>
            </a:lvl3pPr>
            <a:lvl4pPr>
              <a:lnSpc>
                <a:spcPct val="100000"/>
              </a:lnSpc>
              <a:spcBef>
                <a:spcPts val="700"/>
              </a:spcBef>
              <a:defRPr sz="1600"/>
            </a:lvl4pPr>
            <a:lvl5pPr>
              <a:lnSpc>
                <a:spcPct val="100000"/>
              </a:lnSpc>
              <a:spcBef>
                <a:spcPts val="700"/>
              </a:spcBef>
              <a:defRPr sz="1600"/>
            </a:lvl5pPr>
            <a:extLst/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6" name="Содержимое 5"/>
          <p:cNvSpPr>
            <a:spLocks noGrp="1"/>
          </p:cNvSpPr>
          <p:nvPr>
            <p:ph sz="quarter" idx="4"/>
          </p:nvPr>
        </p:nvSpPr>
        <p:spPr>
          <a:xfrm>
            <a:off x="4663440" y="969336"/>
            <a:ext cx="4023360" cy="4114800"/>
          </a:xfrm>
          <a:ln w="10795">
            <a:solidFill>
              <a:schemeClr val="bg1"/>
            </a:solidFill>
            <a:prstDash val="dash"/>
            <a:miter lim="800000"/>
          </a:ln>
        </p:spPr>
        <p:txBody>
          <a:bodyPr/>
          <a:lstStyle>
            <a:lvl1pPr marL="393192" indent="-274320">
              <a:lnSpc>
                <a:spcPct val="100000"/>
              </a:lnSpc>
              <a:spcBef>
                <a:spcPts val="700"/>
              </a:spcBef>
              <a:defRPr sz="2400"/>
            </a:lvl1pPr>
            <a:lvl2pPr>
              <a:lnSpc>
                <a:spcPct val="100000"/>
              </a:lnSpc>
              <a:spcBef>
                <a:spcPts val="700"/>
              </a:spcBef>
              <a:defRPr sz="2000"/>
            </a:lvl2pPr>
            <a:lvl3pPr>
              <a:lnSpc>
                <a:spcPct val="100000"/>
              </a:lnSpc>
              <a:spcBef>
                <a:spcPts val="700"/>
              </a:spcBef>
              <a:defRPr sz="1800"/>
            </a:lvl3pPr>
            <a:lvl4pPr>
              <a:lnSpc>
                <a:spcPct val="100000"/>
              </a:lnSpc>
              <a:spcBef>
                <a:spcPts val="700"/>
              </a:spcBef>
              <a:defRPr sz="1600"/>
            </a:lvl4pPr>
            <a:lvl5pPr>
              <a:lnSpc>
                <a:spcPct val="100000"/>
              </a:lnSpc>
              <a:spcBef>
                <a:spcPts val="700"/>
              </a:spcBef>
              <a:defRPr sz="1600"/>
            </a:lvl5pPr>
            <a:extLst/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393FE2BB-2FB7-456C-9153-5A07DBA534C0}" type="datetimeFigureOut">
              <a:rPr lang="ru-RU" smtClean="0"/>
              <a:t>15.11.2017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4175D5A3-59E9-45EA-A8C5-3C4B791900F2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435608" y="274320"/>
            <a:ext cx="7498080" cy="1143000"/>
          </a:xfrm>
        </p:spPr>
        <p:txBody>
          <a:bodyPr anchor="ctr"/>
          <a:lstStyle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393FE2BB-2FB7-456C-9153-5A07DBA534C0}" type="datetimeFigureOut">
              <a:rPr lang="ru-RU" smtClean="0"/>
              <a:t>15.11.2017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4175D5A3-59E9-45EA-A8C5-3C4B791900F2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Прямоугольник 4"/>
          <p:cNvSpPr/>
          <p:nvPr/>
        </p:nvSpPr>
        <p:spPr>
          <a:xfrm>
            <a:off x="1014984" y="0"/>
            <a:ext cx="8129016" cy="6858000"/>
          </a:xfrm>
          <a:prstGeom prst="rect">
            <a:avLst/>
          </a:prstGeom>
          <a:solidFill>
            <a:schemeClr val="bg1"/>
          </a:solidFill>
          <a:ln w="254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393FE2BB-2FB7-456C-9153-5A07DBA534C0}" type="datetimeFigureOut">
              <a:rPr lang="ru-RU" smtClean="0"/>
              <a:t>15.11.2017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4175D5A3-59E9-45EA-A8C5-3C4B791900F2}" type="slidenum">
              <a:rPr lang="ru-RU" smtClean="0"/>
              <a:t>‹#›</a:t>
            </a:fld>
            <a:endParaRPr lang="ru-RU"/>
          </a:p>
        </p:txBody>
      </p:sp>
      <p:sp>
        <p:nvSpPr>
          <p:cNvPr id="6" name="Прямоугольник 5"/>
          <p:cNvSpPr/>
          <p:nvPr/>
        </p:nvSpPr>
        <p:spPr bwMode="invGray">
          <a:xfrm>
            <a:off x="1014984" y="-54"/>
            <a:ext cx="73152" cy="6858054"/>
          </a:xfrm>
          <a:prstGeom prst="rect">
            <a:avLst/>
          </a:prstGeom>
          <a:solidFill>
            <a:schemeClr val="bg1"/>
          </a:solidFill>
          <a:ln w="25400" cap="rnd" cmpd="sng" algn="ctr">
            <a:noFill/>
            <a:prstDash val="solid"/>
          </a:ln>
          <a:effectLst>
            <a:outerShdw blurRad="38550" dist="38000" dir="10800000" algn="tl" rotWithShape="0">
              <a:schemeClr val="bg2">
                <a:shade val="20000"/>
                <a:satMod val="110000"/>
                <a:alpha val="25000"/>
              </a:scheme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16778"/>
            <a:ext cx="3810000" cy="1162050"/>
          </a:xfrm>
          <a:ln>
            <a:noFill/>
          </a:ln>
        </p:spPr>
        <p:txBody>
          <a:bodyPr anchor="b"/>
          <a:lstStyle>
            <a:lvl1pPr algn="l">
              <a:lnSpc>
                <a:spcPts val="2000"/>
              </a:lnSpc>
              <a:buNone/>
              <a:defRPr sz="2200" b="1" cap="all" baseline="0"/>
            </a:lvl1pPr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2"/>
          </p:nvPr>
        </p:nvSpPr>
        <p:spPr>
          <a:xfrm>
            <a:off x="457200" y="1406964"/>
            <a:ext cx="3810000" cy="698500"/>
          </a:xfrm>
        </p:spPr>
        <p:txBody>
          <a:bodyPr/>
          <a:lstStyle>
            <a:lvl1pPr marL="45720" indent="0">
              <a:lnSpc>
                <a:spcPct val="100000"/>
              </a:lnSpc>
              <a:spcBef>
                <a:spcPts val="0"/>
              </a:spcBef>
              <a:buNone/>
              <a:defRPr sz="1400"/>
            </a:lvl1pPr>
            <a:lvl2pPr>
              <a:buNone/>
              <a:defRPr sz="1200"/>
            </a:lvl2pPr>
            <a:lvl3pPr>
              <a:buNone/>
              <a:defRPr sz="1000"/>
            </a:lvl3pPr>
            <a:lvl4pPr>
              <a:buNone/>
              <a:defRPr sz="900"/>
            </a:lvl4pPr>
            <a:lvl5pPr>
              <a:buNone/>
              <a:defRPr sz="900"/>
            </a:lvl5pPr>
            <a:extLst/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half" idx="1"/>
          </p:nvPr>
        </p:nvSpPr>
        <p:spPr>
          <a:xfrm>
            <a:off x="457200" y="2133600"/>
            <a:ext cx="8153400" cy="399256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extLst/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393FE2BB-2FB7-456C-9153-5A07DBA534C0}" type="datetimeFigureOut">
              <a:rPr lang="ru-RU" smtClean="0"/>
              <a:t>15.11.2017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4175D5A3-59E9-45EA-A8C5-3C4B791900F2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5886896" y="1066800"/>
            <a:ext cx="2743200" cy="1981200"/>
          </a:xfrm>
        </p:spPr>
        <p:txBody>
          <a:bodyPr anchor="b">
            <a:noAutofit/>
          </a:bodyPr>
          <a:lstStyle>
            <a:lvl1pPr algn="l">
              <a:buNone/>
              <a:defRPr sz="2100" b="1">
                <a:effectLst/>
              </a:defRPr>
            </a:lvl1pPr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393FE2BB-2FB7-456C-9153-5A07DBA534C0}" type="datetimeFigureOut">
              <a:rPr lang="ru-RU" smtClean="0"/>
              <a:t>15.11.2017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4175D5A3-59E9-45EA-A8C5-3C4B791900F2}" type="slidenum">
              <a:rPr lang="ru-RU" smtClean="0"/>
              <a:t>‹#›</a:t>
            </a:fld>
            <a:endParaRPr lang="ru-RU"/>
          </a:p>
        </p:txBody>
      </p:sp>
      <p:sp>
        <p:nvSpPr>
          <p:cNvPr id="8" name="Прямоугольник 7"/>
          <p:cNvSpPr/>
          <p:nvPr/>
        </p:nvSpPr>
        <p:spPr>
          <a:xfrm>
            <a:off x="762000" y="1066800"/>
            <a:ext cx="4572000" cy="4572000"/>
          </a:xfrm>
          <a:prstGeom prst="rect">
            <a:avLst/>
          </a:prstGeom>
          <a:solidFill>
            <a:srgbClr val="FFFFFF"/>
          </a:solidFill>
          <a:ln w="88900" cap="sq">
            <a:solidFill>
              <a:srgbClr val="FFFFFF"/>
            </a:solidFill>
            <a:miter lim="800000"/>
          </a:ln>
          <a:effectLst>
            <a:outerShdw blurRad="55500" dist="18500" dir="5400000" algn="tl" rotWithShape="0">
              <a:srgbClr val="000000">
                <a:alpha val="35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 contourW="635">
            <a:bevelT w="25400" h="19050"/>
            <a:contourClr>
              <a:srgbClr val="969696"/>
            </a:contourClr>
          </a:sp3d>
        </p:spPr>
        <p:txBody>
          <a:bodyPr lIns="91440" tIns="274320" rtlCol="0" anchor="t">
            <a:normAutofit/>
          </a:bodyPr>
          <a:lstStyle>
            <a:extLst/>
          </a:lstStyle>
          <a:p>
            <a:pPr marL="0" indent="-283464" algn="l" rtl="0" eaLnBrk="1" latinLnBrk="0" hangingPunct="1">
              <a:lnSpc>
                <a:spcPts val="3000"/>
              </a:lnSpc>
              <a:spcBef>
                <a:spcPts val="600"/>
              </a:spcBef>
              <a:buClr>
                <a:schemeClr val="accent1"/>
              </a:buClr>
              <a:buSzPct val="80000"/>
              <a:buFont typeface="Wingdings 2"/>
              <a:buNone/>
            </a:pPr>
            <a:endParaRPr kumimoji="0" lang="en-US" sz="3200" kern="1200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838200" y="1143003"/>
            <a:ext cx="4419600" cy="3514531"/>
          </a:xfrm>
          <a:prstGeom prst="roundRect">
            <a:avLst>
              <a:gd name="adj" fmla="val 783"/>
            </a:avLst>
          </a:prstGeom>
          <a:solidFill>
            <a:schemeClr val="bg2"/>
          </a:solidFill>
          <a:ln w="127000">
            <a:noFill/>
            <a:miter lim="800000"/>
          </a:ln>
          <a:effectLst/>
        </p:spPr>
        <p:txBody>
          <a:bodyPr lIns="91440" tIns="274320" anchor="t"/>
          <a:lstStyle>
            <a:lvl1pPr indent="0">
              <a:buNone/>
              <a:defRPr sz="3200"/>
            </a:lvl1pPr>
            <a:extLst/>
          </a:lstStyle>
          <a:p>
            <a:pPr marL="0" algn="l" eaLnBrk="1" latinLnBrk="0" hangingPunct="1"/>
            <a:r>
              <a:rPr kumimoji="0" lang="ru-RU" smtClean="0"/>
              <a:t>Вставка рисунка</a:t>
            </a:r>
            <a:endParaRPr kumimoji="0" lang="en-US" dirty="0"/>
          </a:p>
        </p:txBody>
      </p:sp>
      <p:sp>
        <p:nvSpPr>
          <p:cNvPr id="9" name="Блок-схема: процесс 8"/>
          <p:cNvSpPr/>
          <p:nvPr/>
        </p:nvSpPr>
        <p:spPr>
          <a:xfrm rot="19468671">
            <a:off x="396725" y="954341"/>
            <a:ext cx="685800" cy="204310"/>
          </a:xfrm>
          <a:prstGeom prst="flowChartProcess">
            <a:avLst/>
          </a:prstGeom>
          <a:solidFill>
            <a:srgbClr val="FBFBFB">
              <a:alpha val="45098"/>
            </a:srgbClr>
          </a:solidFill>
          <a:ln w="6350" cap="rnd" cmpd="sng" algn="ctr">
            <a:solidFill>
              <a:srgbClr val="FFFFFF">
                <a:alpha val="100000"/>
              </a:srgbClr>
            </a:solidFill>
            <a:prstDash val="solid"/>
          </a:ln>
          <a:effectLst>
            <a:outerShdw blurRad="25400" dist="25400" dir="3300000" sx="96000" sy="96000" algn="tl" rotWithShape="0">
              <a:schemeClr val="bg2">
                <a:shade val="90000"/>
                <a:satMod val="200000"/>
                <a:alpha val="40000"/>
              </a:scheme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10" name="Блок-схема: процесс 9"/>
          <p:cNvSpPr/>
          <p:nvPr/>
        </p:nvSpPr>
        <p:spPr>
          <a:xfrm rot="2103354" flipH="1">
            <a:off x="5003667" y="936786"/>
            <a:ext cx="649224" cy="204310"/>
          </a:xfrm>
          <a:prstGeom prst="flowChartProcess">
            <a:avLst/>
          </a:prstGeom>
          <a:solidFill>
            <a:srgbClr val="FBFBFB">
              <a:alpha val="45098"/>
            </a:srgbClr>
          </a:solidFill>
          <a:ln w="6350" cap="rnd" cmpd="sng" algn="ctr">
            <a:solidFill>
              <a:srgbClr val="FFFFFF">
                <a:alpha val="100000"/>
              </a:srgbClr>
            </a:solidFill>
            <a:prstDash val="solid"/>
          </a:ln>
          <a:effectLst>
            <a:outerShdw blurRad="25400" dist="25400" dir="3300000" sx="96000" sy="96000" algn="tl" rotWithShape="0">
              <a:schemeClr val="bg2">
                <a:alpha val="20000"/>
              </a:scheme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 dirty="0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838200" y="4800600"/>
            <a:ext cx="4419600" cy="762000"/>
          </a:xfrm>
        </p:spPr>
        <p:txBody>
          <a:bodyPr anchor="ctr"/>
          <a:lstStyle>
            <a:lvl1pPr marL="0" indent="0" algn="l">
              <a:lnSpc>
                <a:spcPts val="1600"/>
              </a:lnSpc>
              <a:spcBef>
                <a:spcPts val="0"/>
              </a:spcBef>
              <a:buNone/>
              <a:defRPr sz="1400">
                <a:solidFill>
                  <a:srgbClr val="777777"/>
                </a:solidFill>
              </a:defRPr>
            </a:lvl1pPr>
            <a:lvl2pPr>
              <a:defRPr sz="1200"/>
            </a:lvl2pPr>
            <a:lvl3pPr>
              <a:defRPr sz="1000"/>
            </a:lvl3pPr>
            <a:lvl4pPr>
              <a:defRPr sz="900"/>
            </a:lvl4pPr>
            <a:lvl5pPr>
              <a:defRPr sz="900"/>
            </a:lvl5pPr>
            <a:extLst/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>
            <a:extLst/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393FE2BB-2FB7-456C-9153-5A07DBA534C0}" type="datetimeFigureOut">
              <a:rPr lang="ru-RU" smtClean="0"/>
              <a:t>15.11.2017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4175D5A3-59E9-45EA-A8C5-3C4B791900F2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858000" y="274639"/>
            <a:ext cx="1828800" cy="5851525"/>
          </a:xfrm>
        </p:spPr>
        <p:txBody>
          <a:bodyPr vert="eaVert"/>
          <a:lstStyle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1143000" y="274640"/>
            <a:ext cx="5562600" cy="5851525"/>
          </a:xfrm>
        </p:spPr>
        <p:txBody>
          <a:bodyPr vert="eaVert"/>
          <a:lstStyle>
            <a:extLst/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393FE2BB-2FB7-456C-9153-5A07DBA534C0}" type="datetimeFigureOut">
              <a:rPr lang="ru-RU" smtClean="0"/>
              <a:t>15.11.2017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4175D5A3-59E9-45EA-A8C5-3C4B791900F2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Пирог 6"/>
          <p:cNvSpPr/>
          <p:nvPr/>
        </p:nvSpPr>
        <p:spPr>
          <a:xfrm>
            <a:off x="-815927" y="-815922"/>
            <a:ext cx="1638887" cy="1638887"/>
          </a:xfrm>
          <a:prstGeom prst="pie">
            <a:avLst>
              <a:gd name="adj1" fmla="val 0"/>
              <a:gd name="adj2" fmla="val 5402120"/>
            </a:avLst>
          </a:prstGeom>
          <a:solidFill>
            <a:schemeClr val="bg2">
              <a:tint val="18000"/>
              <a:satMod val="220000"/>
              <a:alpha val="33000"/>
            </a:schemeClr>
          </a:solidFill>
          <a:ln w="3175" cap="rnd" cmpd="sng" algn="ctr">
            <a:solidFill>
              <a:schemeClr val="bg2">
                <a:shade val="70000"/>
                <a:satMod val="200000"/>
                <a:alpha val="100000"/>
              </a:schemeClr>
            </a:solidFill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8" name="Овал 7"/>
          <p:cNvSpPr/>
          <p:nvPr/>
        </p:nvSpPr>
        <p:spPr>
          <a:xfrm>
            <a:off x="168816" y="21102"/>
            <a:ext cx="1702191" cy="1702191"/>
          </a:xfrm>
          <a:prstGeom prst="ellipse">
            <a:avLst/>
          </a:prstGeom>
          <a:noFill/>
          <a:ln w="27305" cap="rnd" cmpd="sng" algn="ctr">
            <a:solidFill>
              <a:schemeClr val="bg2">
                <a:tint val="45000"/>
                <a:satMod val="325000"/>
                <a:alpha val="100000"/>
              </a:schemeClr>
            </a:solidFill>
            <a:prstDash val="solid"/>
          </a:ln>
          <a:effectLst>
            <a:outerShdw blurRad="25400" dist="25400" dir="5400000" algn="tl" rotWithShape="0">
              <a:schemeClr val="bg2">
                <a:shade val="50000"/>
                <a:satMod val="150000"/>
                <a:alpha val="85000"/>
              </a:scheme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11" name="Кольцо 10"/>
          <p:cNvSpPr/>
          <p:nvPr/>
        </p:nvSpPr>
        <p:spPr>
          <a:xfrm rot="2315675">
            <a:off x="182881" y="1055077"/>
            <a:ext cx="1125717" cy="1102624"/>
          </a:xfrm>
          <a:prstGeom prst="donut">
            <a:avLst>
              <a:gd name="adj" fmla="val 11833"/>
            </a:avLst>
          </a:prstGeom>
          <a:gradFill rotWithShape="1">
            <a:gsLst>
              <a:gs pos="0">
                <a:schemeClr val="bg2">
                  <a:tint val="10000"/>
                  <a:shade val="99000"/>
                  <a:satMod val="355000"/>
                  <a:alpha val="70000"/>
                </a:schemeClr>
              </a:gs>
              <a:gs pos="70000">
                <a:schemeClr val="bg2">
                  <a:tint val="6000"/>
                  <a:shade val="100000"/>
                  <a:satMod val="400000"/>
                  <a:alpha val="55000"/>
                </a:schemeClr>
              </a:gs>
              <a:gs pos="100000">
                <a:schemeClr val="bg2">
                  <a:tint val="100000"/>
                  <a:shade val="75000"/>
                  <a:satMod val="370000"/>
                  <a:alpha val="60000"/>
                </a:schemeClr>
              </a:gs>
            </a:gsLst>
            <a:path path="circle">
              <a:fillToRect l="-407500" t="-50000" r="507500" b="150000"/>
            </a:path>
          </a:gradFill>
          <a:ln w="7350" cap="rnd" cmpd="sng" algn="ctr">
            <a:solidFill>
              <a:schemeClr val="bg2">
                <a:shade val="60000"/>
                <a:satMod val="220000"/>
                <a:alpha val="100000"/>
              </a:schemeClr>
            </a:solidFill>
            <a:prstDash val="solid"/>
          </a:ln>
          <a:effectLst>
            <a:outerShdw blurRad="12700" dist="15000" dir="4500000" algn="tl" rotWithShape="0">
              <a:schemeClr val="bg2">
                <a:shade val="10000"/>
                <a:satMod val="200000"/>
                <a:alpha val="35000"/>
              </a:scheme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12" name="Прямоугольник 11"/>
          <p:cNvSpPr/>
          <p:nvPr/>
        </p:nvSpPr>
        <p:spPr>
          <a:xfrm>
            <a:off x="1012873" y="-54"/>
            <a:ext cx="8131127" cy="6858054"/>
          </a:xfrm>
          <a:prstGeom prst="rect">
            <a:avLst/>
          </a:prstGeom>
          <a:solidFill>
            <a:schemeClr val="bg1"/>
          </a:solidFill>
          <a:ln w="254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5" name="Заголовок 4"/>
          <p:cNvSpPr>
            <a:spLocks noGrp="1"/>
          </p:cNvSpPr>
          <p:nvPr>
            <p:ph type="title"/>
          </p:nvPr>
        </p:nvSpPr>
        <p:spPr>
          <a:xfrm>
            <a:off x="1435608" y="274638"/>
            <a:ext cx="7498080" cy="1143000"/>
          </a:xfrm>
          <a:prstGeom prst="rect">
            <a:avLst/>
          </a:prstGeom>
        </p:spPr>
        <p:txBody>
          <a:bodyPr anchor="ctr">
            <a:normAutofit/>
          </a:bodyPr>
          <a:lstStyle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9" name="Текст 8"/>
          <p:cNvSpPr>
            <a:spLocks noGrp="1"/>
          </p:cNvSpPr>
          <p:nvPr>
            <p:ph type="body" idx="1"/>
          </p:nvPr>
        </p:nvSpPr>
        <p:spPr>
          <a:xfrm>
            <a:off x="1435608" y="1447800"/>
            <a:ext cx="7498080" cy="4800600"/>
          </a:xfrm>
          <a:prstGeom prst="rect">
            <a:avLst/>
          </a:prstGeom>
        </p:spPr>
        <p:txBody>
          <a:bodyPr>
            <a:normAutofit/>
          </a:bodyPr>
          <a:lstStyle>
            <a:extLst/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  <a:p>
            <a:pPr lvl="1" eaLnBrk="1" latinLnBrk="0" hangingPunct="1"/>
            <a:r>
              <a:rPr kumimoji="0" lang="ru-RU" smtClean="0"/>
              <a:t>Второй уровень</a:t>
            </a:r>
          </a:p>
          <a:p>
            <a:pPr lvl="2" eaLnBrk="1" latinLnBrk="0" hangingPunct="1"/>
            <a:r>
              <a:rPr kumimoji="0" lang="ru-RU" smtClean="0"/>
              <a:t>Третий уровень</a:t>
            </a:r>
          </a:p>
          <a:p>
            <a:pPr lvl="3" eaLnBrk="1" latinLnBrk="0" hangingPunct="1"/>
            <a:r>
              <a:rPr kumimoji="0" lang="ru-RU" smtClean="0"/>
              <a:t>Четвертый уровень</a:t>
            </a:r>
          </a:p>
          <a:p>
            <a:pPr lvl="4" eaLnBrk="1" latinLnBrk="0" hangingPunct="1"/>
            <a:r>
              <a:rPr kumimoji="0" lang="ru-RU" smtClean="0"/>
              <a:t>Пятый уровень</a:t>
            </a:r>
            <a:endParaRPr kumimoji="0" lang="en-US"/>
          </a:p>
        </p:txBody>
      </p:sp>
      <p:sp>
        <p:nvSpPr>
          <p:cNvPr id="24" name="Дата 23"/>
          <p:cNvSpPr>
            <a:spLocks noGrp="1"/>
          </p:cNvSpPr>
          <p:nvPr>
            <p:ph type="dt" sz="half" idx="2"/>
          </p:nvPr>
        </p:nvSpPr>
        <p:spPr>
          <a:xfrm>
            <a:off x="3581400" y="6305550"/>
            <a:ext cx="2133600" cy="476250"/>
          </a:xfrm>
          <a:prstGeom prst="rect">
            <a:avLst/>
          </a:prstGeom>
        </p:spPr>
        <p:txBody>
          <a:bodyPr anchor="b"/>
          <a:lstStyle>
            <a:lvl1pPr algn="r" eaLnBrk="1" latinLnBrk="0" hangingPunct="1">
              <a:defRPr kumimoji="0" sz="1200">
                <a:solidFill>
                  <a:schemeClr val="bg2">
                    <a:shade val="50000"/>
                    <a:satMod val="200000"/>
                  </a:schemeClr>
                </a:solidFill>
              </a:defRPr>
            </a:lvl1pPr>
            <a:extLst/>
          </a:lstStyle>
          <a:p>
            <a:fld id="{393FE2BB-2FB7-456C-9153-5A07DBA534C0}" type="datetimeFigureOut">
              <a:rPr lang="ru-RU" smtClean="0"/>
              <a:t>15.11.2017</a:t>
            </a:fld>
            <a:endParaRPr lang="ru-RU"/>
          </a:p>
        </p:txBody>
      </p:sp>
      <p:sp>
        <p:nvSpPr>
          <p:cNvPr id="10" name="Нижний колонтитул 9"/>
          <p:cNvSpPr>
            <a:spLocks noGrp="1"/>
          </p:cNvSpPr>
          <p:nvPr>
            <p:ph type="ftr" sz="quarter" idx="3"/>
          </p:nvPr>
        </p:nvSpPr>
        <p:spPr>
          <a:xfrm>
            <a:off x="5715000" y="6305550"/>
            <a:ext cx="2895600" cy="476250"/>
          </a:xfrm>
          <a:prstGeom prst="rect">
            <a:avLst/>
          </a:prstGeom>
        </p:spPr>
        <p:txBody>
          <a:bodyPr anchor="b"/>
          <a:lstStyle>
            <a:lvl1pPr eaLnBrk="1" latinLnBrk="0" hangingPunct="1">
              <a:defRPr kumimoji="0" sz="1200">
                <a:solidFill>
                  <a:schemeClr val="bg2">
                    <a:shade val="50000"/>
                    <a:satMod val="200000"/>
                  </a:schemeClr>
                </a:solidFill>
                <a:effectLst/>
              </a:defRPr>
            </a:lvl1pPr>
            <a:extLst/>
          </a:lstStyle>
          <a:p>
            <a:endParaRPr lang="ru-RU"/>
          </a:p>
        </p:txBody>
      </p:sp>
      <p:sp>
        <p:nvSpPr>
          <p:cNvPr id="22" name="Номер слайда 21"/>
          <p:cNvSpPr>
            <a:spLocks noGrp="1"/>
          </p:cNvSpPr>
          <p:nvPr>
            <p:ph type="sldNum" sz="quarter" idx="4"/>
          </p:nvPr>
        </p:nvSpPr>
        <p:spPr>
          <a:xfrm>
            <a:off x="8613648" y="6305550"/>
            <a:ext cx="457200" cy="476250"/>
          </a:xfrm>
          <a:prstGeom prst="rect">
            <a:avLst/>
          </a:prstGeom>
        </p:spPr>
        <p:txBody>
          <a:bodyPr anchor="b"/>
          <a:lstStyle>
            <a:lvl1pPr algn="ctr" eaLnBrk="1" latinLnBrk="0" hangingPunct="1">
              <a:defRPr kumimoji="0" sz="1200">
                <a:solidFill>
                  <a:schemeClr val="bg2">
                    <a:shade val="50000"/>
                    <a:satMod val="200000"/>
                  </a:schemeClr>
                </a:solidFill>
                <a:effectLst/>
              </a:defRPr>
            </a:lvl1pPr>
            <a:extLst/>
          </a:lstStyle>
          <a:p>
            <a:fld id="{4175D5A3-59E9-45EA-A8C5-3C4B791900F2}" type="slidenum">
              <a:rPr lang="ru-RU" smtClean="0"/>
              <a:t>‹#›</a:t>
            </a:fld>
            <a:endParaRPr lang="ru-RU"/>
          </a:p>
        </p:txBody>
      </p:sp>
      <p:sp>
        <p:nvSpPr>
          <p:cNvPr id="15" name="Прямоугольник 14"/>
          <p:cNvSpPr/>
          <p:nvPr/>
        </p:nvSpPr>
        <p:spPr bwMode="invGray">
          <a:xfrm>
            <a:off x="1014984" y="-54"/>
            <a:ext cx="73152" cy="6858054"/>
          </a:xfrm>
          <a:prstGeom prst="rect">
            <a:avLst/>
          </a:prstGeom>
          <a:solidFill>
            <a:schemeClr val="bg1"/>
          </a:solidFill>
          <a:ln w="25400" cap="rnd" cmpd="sng" algn="ctr">
            <a:noFill/>
            <a:prstDash val="solid"/>
          </a:ln>
          <a:effectLst>
            <a:outerShdw blurRad="38550" dist="38000" dir="10800000" algn="tl" rotWithShape="0">
              <a:schemeClr val="bg2">
                <a:shade val="20000"/>
                <a:satMod val="110000"/>
                <a:alpha val="25000"/>
              </a:scheme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841" r:id="rId1"/>
    <p:sldLayoutId id="2147483842" r:id="rId2"/>
    <p:sldLayoutId id="2147483843" r:id="rId3"/>
    <p:sldLayoutId id="2147483844" r:id="rId4"/>
    <p:sldLayoutId id="2147483845" r:id="rId5"/>
    <p:sldLayoutId id="2147483846" r:id="rId6"/>
    <p:sldLayoutId id="2147483847" r:id="rId7"/>
    <p:sldLayoutId id="2147483848" r:id="rId8"/>
    <p:sldLayoutId id="2147483849" r:id="rId9"/>
    <p:sldLayoutId id="2147483850" r:id="rId10"/>
    <p:sldLayoutId id="2147483851" r:id="rId11"/>
  </p:sldLayoutIdLst>
  <p:txStyles>
    <p:titleStyle>
      <a:lvl1pPr algn="l" rtl="0" eaLnBrk="1" latinLnBrk="0" hangingPunct="1">
        <a:spcBef>
          <a:spcPct val="0"/>
        </a:spcBef>
        <a:buNone/>
        <a:defRPr kumimoji="0" sz="4300" kern="1200">
          <a:solidFill>
            <a:schemeClr val="tx2">
              <a:satMod val="130000"/>
            </a:schemeClr>
          </a:solidFill>
          <a:effectLst>
            <a:outerShdw blurRad="50000" dist="30000" dir="5400000" algn="tl" rotWithShape="0">
              <a:srgbClr val="000000">
                <a:alpha val="30000"/>
              </a:srgbClr>
            </a:outerShdw>
          </a:effectLst>
          <a:latin typeface="+mj-lt"/>
          <a:ea typeface="+mj-ea"/>
          <a:cs typeface="+mj-cs"/>
        </a:defRPr>
      </a:lvl1pPr>
      <a:extLst/>
    </p:titleStyle>
    <p:bodyStyle>
      <a:lvl1pPr marL="365760" indent="-283464" algn="l" rtl="0" eaLnBrk="1" latinLnBrk="0" hangingPunct="1">
        <a:lnSpc>
          <a:spcPct val="100000"/>
        </a:lnSpc>
        <a:spcBef>
          <a:spcPts val="600"/>
        </a:spcBef>
        <a:buClr>
          <a:schemeClr val="accent1"/>
        </a:buClr>
        <a:buSzPct val="80000"/>
        <a:buFont typeface="Wingdings 2"/>
        <a:buChar char=""/>
        <a:defRPr kumimoji="0"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640080" indent="-237744" algn="l" rtl="0" eaLnBrk="1" latinLnBrk="0" hangingPunct="1">
        <a:lnSpc>
          <a:spcPct val="100000"/>
        </a:lnSpc>
        <a:spcBef>
          <a:spcPts val="550"/>
        </a:spcBef>
        <a:buClr>
          <a:schemeClr val="accent1"/>
        </a:buClr>
        <a:buFont typeface="Verdana"/>
        <a:buChar char="◦"/>
        <a:defRPr kumimoji="0"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886968" indent="-228600" algn="l" rtl="0" eaLnBrk="1" latinLnBrk="0" hangingPunct="1">
        <a:lnSpc>
          <a:spcPct val="100000"/>
        </a:lnSpc>
        <a:spcBef>
          <a:spcPct val="20000"/>
        </a:spcBef>
        <a:buClr>
          <a:schemeClr val="accent2"/>
        </a:buClr>
        <a:buFont typeface="Wingdings 2"/>
        <a:buChar char=""/>
        <a:defRPr kumimoji="0"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097280" indent="-173736" algn="l" rtl="0" eaLnBrk="1" latinLnBrk="0" hangingPunct="1">
        <a:lnSpc>
          <a:spcPct val="100000"/>
        </a:lnSpc>
        <a:spcBef>
          <a:spcPct val="20000"/>
        </a:spcBef>
        <a:buClr>
          <a:schemeClr val="accent3"/>
        </a:buClr>
        <a:buFont typeface="Wingdings 2"/>
        <a:buChar char="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1298448" indent="-182880" algn="l" rtl="0" eaLnBrk="1" latinLnBrk="0" hangingPunct="1">
        <a:lnSpc>
          <a:spcPct val="100000"/>
        </a:lnSpc>
        <a:spcBef>
          <a:spcPct val="20000"/>
        </a:spcBef>
        <a:buClr>
          <a:schemeClr val="accent4"/>
        </a:buClr>
        <a:buFont typeface="Wingdings 2"/>
        <a:buChar char="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1508760" indent="-182880" algn="l" rtl="0" eaLnBrk="1" latinLnBrk="0" hangingPunct="1">
        <a:lnSpc>
          <a:spcPct val="100000"/>
        </a:lnSpc>
        <a:spcBef>
          <a:spcPct val="20000"/>
        </a:spcBef>
        <a:buClr>
          <a:schemeClr val="accent5"/>
        </a:buClr>
        <a:buFont typeface="Wingdings 2"/>
        <a:buChar char="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1719072" indent="-182880" algn="l" rtl="0" eaLnBrk="1" latinLnBrk="0" hangingPunct="1">
        <a:lnSpc>
          <a:spcPct val="100000"/>
        </a:lnSpc>
        <a:spcBef>
          <a:spcPct val="20000"/>
        </a:spcBef>
        <a:buClr>
          <a:schemeClr val="accent6"/>
        </a:buClr>
        <a:buFont typeface="Wingdings 2"/>
        <a:buChar char="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1920240" indent="-182880" algn="l" rtl="0" eaLnBrk="1" latinLnBrk="0" hangingPunct="1">
        <a:lnSpc>
          <a:spcPct val="100000"/>
        </a:lnSpc>
        <a:spcBef>
          <a:spcPct val="20000"/>
        </a:spcBef>
        <a:buClr>
          <a:schemeClr val="accent6"/>
        </a:buClr>
        <a:buFont typeface="Wingdings 2"/>
        <a:buChar char="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2130552" indent="-182880" algn="l" rtl="0" eaLnBrk="1" latinLnBrk="0" hangingPunct="1">
        <a:lnSpc>
          <a:spcPct val="100000"/>
        </a:lnSpc>
        <a:spcBef>
          <a:spcPct val="20000"/>
        </a:spcBef>
        <a:buClr>
          <a:schemeClr val="accent6"/>
        </a:buClr>
        <a:buFont typeface="Wingdings 2"/>
        <a:buChar char="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9pPr>
      <a:extLst/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  <a:extLst/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4.xml"/><Relationship Id="rId5" Type="http://schemas.openxmlformats.org/officeDocument/2006/relationships/image" Target="../media/image6.jpeg"/><Relationship Id="rId4" Type="http://schemas.openxmlformats.org/officeDocument/2006/relationships/image" Target="../media/image5.jpe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4.xml"/><Relationship Id="rId5" Type="http://schemas.openxmlformats.org/officeDocument/2006/relationships/image" Target="../media/image10.jpeg"/><Relationship Id="rId4" Type="http://schemas.openxmlformats.org/officeDocument/2006/relationships/image" Target="../media/image9.jpe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jpeg"/><Relationship Id="rId2" Type="http://schemas.openxmlformats.org/officeDocument/2006/relationships/image" Target="../media/image11.jpeg"/><Relationship Id="rId1" Type="http://schemas.openxmlformats.org/officeDocument/2006/relationships/slideLayout" Target="../slideLayouts/slideLayout4.xml"/><Relationship Id="rId5" Type="http://schemas.openxmlformats.org/officeDocument/2006/relationships/image" Target="../media/image14.jpeg"/><Relationship Id="rId4" Type="http://schemas.openxmlformats.org/officeDocument/2006/relationships/image" Target="../media/image13.jpe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jpeg"/><Relationship Id="rId2" Type="http://schemas.openxmlformats.org/officeDocument/2006/relationships/image" Target="../media/image15.jpeg"/><Relationship Id="rId1" Type="http://schemas.openxmlformats.org/officeDocument/2006/relationships/slideLayout" Target="../slideLayouts/slideLayout4.xml"/><Relationship Id="rId5" Type="http://schemas.openxmlformats.org/officeDocument/2006/relationships/image" Target="../media/image18.png"/><Relationship Id="rId4" Type="http://schemas.openxmlformats.org/officeDocument/2006/relationships/image" Target="../media/image17.jpe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jpeg"/><Relationship Id="rId2" Type="http://schemas.openxmlformats.org/officeDocument/2006/relationships/image" Target="../media/image19.jpeg"/><Relationship Id="rId1" Type="http://schemas.openxmlformats.org/officeDocument/2006/relationships/slideLayout" Target="../slideLayouts/slideLayout4.xml"/><Relationship Id="rId5" Type="http://schemas.openxmlformats.org/officeDocument/2006/relationships/image" Target="../media/image22.jpeg"/><Relationship Id="rId4" Type="http://schemas.openxmlformats.org/officeDocument/2006/relationships/image" Target="../media/image21.jpe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4.jpeg"/><Relationship Id="rId2" Type="http://schemas.openxmlformats.org/officeDocument/2006/relationships/image" Target="../media/image23.jpeg"/><Relationship Id="rId1" Type="http://schemas.openxmlformats.org/officeDocument/2006/relationships/slideLayout" Target="../slideLayouts/slideLayout4.xml"/><Relationship Id="rId5" Type="http://schemas.openxmlformats.org/officeDocument/2006/relationships/image" Target="../media/image26.jpeg"/><Relationship Id="rId4" Type="http://schemas.openxmlformats.org/officeDocument/2006/relationships/image" Target="../media/image25.jpe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8.jpeg"/><Relationship Id="rId2" Type="http://schemas.openxmlformats.org/officeDocument/2006/relationships/image" Target="../media/image27.jpeg"/><Relationship Id="rId1" Type="http://schemas.openxmlformats.org/officeDocument/2006/relationships/slideLayout" Target="../slideLayouts/slideLayout4.xml"/><Relationship Id="rId5" Type="http://schemas.openxmlformats.org/officeDocument/2006/relationships/image" Target="../media/image30.jpeg"/><Relationship Id="rId4" Type="http://schemas.openxmlformats.org/officeDocument/2006/relationships/image" Target="../media/image29.jpeg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1403648" y="764704"/>
            <a:ext cx="7406640" cy="2304256"/>
          </a:xfrm>
        </p:spPr>
        <p:txBody>
          <a:bodyPr>
            <a:normAutofit/>
          </a:bodyPr>
          <a:lstStyle/>
          <a:p>
            <a:pPr algn="ctr"/>
            <a:r>
              <a:rPr lang="ru-RU" sz="7200" b="1" dirty="0" smtClean="0">
                <a:solidFill>
                  <a:srgbClr val="0000FF"/>
                </a:solidFill>
              </a:rPr>
              <a:t>Традиции семьи</a:t>
            </a:r>
            <a:endParaRPr lang="ru-RU" sz="7200" b="1" dirty="0">
              <a:solidFill>
                <a:srgbClr val="0000FF"/>
              </a:solidFill>
            </a:endParaRPr>
          </a:p>
        </p:txBody>
      </p:sp>
      <p:sp>
        <p:nvSpPr>
          <p:cNvPr id="4" name="Подзаголовок 2"/>
          <p:cNvSpPr txBox="1">
            <a:spLocks/>
          </p:cNvSpPr>
          <p:nvPr/>
        </p:nvSpPr>
        <p:spPr>
          <a:xfrm>
            <a:off x="1547664" y="4077072"/>
            <a:ext cx="7127875" cy="1752600"/>
          </a:xfrm>
          <a:prstGeom prst="rect">
            <a:avLst/>
          </a:prstGeom>
        </p:spPr>
        <p:txBody>
          <a:bodyPr vert="horz" lIns="91440" tIns="45720" rIns="91440" bIns="45720" rtlCol="0">
            <a:normAutofit fontScale="85000" lnSpcReduction="10000"/>
          </a:bodyPr>
          <a:lstStyle/>
          <a:p>
            <a:pPr marL="26988" marR="0" lvl="0" indent="0" algn="r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None/>
              <a:tabLst/>
              <a:defRPr/>
            </a:pPr>
            <a:r>
              <a:rPr kumimoji="0" lang="ru-RU" sz="3200" b="0" i="0" u="none" strike="noStrike" kern="1200" cap="none" spc="0" normalizeH="0" baseline="0" noProof="0" dirty="0" smtClean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Автор: </a:t>
            </a:r>
            <a:br>
              <a:rPr kumimoji="0" lang="ru-RU" sz="3200" b="0" i="0" u="none" strike="noStrike" kern="1200" cap="none" spc="0" normalizeH="0" baseline="0" noProof="0" dirty="0" smtClean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</a:br>
            <a:r>
              <a:rPr kumimoji="0" lang="ru-RU" sz="3200" b="0" i="0" u="none" strike="noStrike" kern="1200" cap="none" spc="0" normalizeH="0" baseline="0" noProof="0" dirty="0" smtClean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Порфирьева Марина Ивановна,</a:t>
            </a:r>
          </a:p>
          <a:p>
            <a:pPr marL="26988" marR="0" lvl="0" indent="0" algn="r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None/>
              <a:tabLst/>
              <a:defRPr/>
            </a:pPr>
            <a:r>
              <a:rPr kumimoji="0" lang="ru-RU" sz="3200" b="0" i="0" u="none" strike="noStrike" kern="1200" cap="none" spc="0" normalizeH="0" baseline="0" noProof="0" dirty="0" smtClean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воспитатель </a:t>
            </a:r>
            <a:br>
              <a:rPr kumimoji="0" lang="ru-RU" sz="3200" b="0" i="0" u="none" strike="noStrike" kern="1200" cap="none" spc="0" normalizeH="0" baseline="0" noProof="0" dirty="0" smtClean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</a:br>
            <a:r>
              <a:rPr kumimoji="0" lang="ru-RU" sz="3200" b="0" i="0" u="none" strike="noStrike" kern="1200" cap="none" spc="0" normalizeH="0" baseline="0" noProof="0" dirty="0" smtClean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МБДОУ «Детский сад № 176» г. Чебоксары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1079104" y="332656"/>
            <a:ext cx="8064896" cy="4800600"/>
          </a:xfrm>
        </p:spPr>
        <p:txBody>
          <a:bodyPr/>
          <a:lstStyle/>
          <a:p>
            <a:pPr algn="ctr">
              <a:buNone/>
            </a:pPr>
            <a:r>
              <a:rPr lang="ru-RU" sz="3600" dirty="0" smtClean="0"/>
              <a:t>        Семья </a:t>
            </a:r>
            <a:r>
              <a:rPr lang="ru-RU" sz="3600" dirty="0"/>
              <a:t>— это та первичная среда, </a:t>
            </a:r>
          </a:p>
          <a:p>
            <a:pPr algn="ctr">
              <a:buNone/>
            </a:pPr>
            <a:r>
              <a:rPr lang="ru-RU" sz="3600" dirty="0"/>
              <a:t>где человек должен учиться </a:t>
            </a:r>
            <a:endParaRPr lang="ru-RU" sz="3600" dirty="0" smtClean="0"/>
          </a:p>
          <a:p>
            <a:pPr algn="ctr">
              <a:buNone/>
            </a:pPr>
            <a:r>
              <a:rPr lang="ru-RU" sz="3600" dirty="0" smtClean="0"/>
              <a:t>творить </a:t>
            </a:r>
            <a:r>
              <a:rPr lang="ru-RU" sz="3600" dirty="0"/>
              <a:t>добро.</a:t>
            </a:r>
          </a:p>
          <a:p>
            <a:pPr algn="r">
              <a:buNone/>
            </a:pPr>
            <a:r>
              <a:rPr lang="ru-RU" sz="2400" i="1" dirty="0" smtClean="0"/>
              <a:t>             </a:t>
            </a:r>
          </a:p>
          <a:p>
            <a:pPr algn="r">
              <a:buNone/>
            </a:pPr>
            <a:r>
              <a:rPr lang="ru-RU" sz="2400" i="1" dirty="0" smtClean="0"/>
              <a:t>Василий </a:t>
            </a:r>
            <a:r>
              <a:rPr lang="ru-RU" sz="2400" i="1" dirty="0"/>
              <a:t>Александрович Сухомлинский</a:t>
            </a:r>
            <a:endParaRPr lang="ru-RU" sz="2400" dirty="0"/>
          </a:p>
        </p:txBody>
      </p:sp>
      <p:pic>
        <p:nvPicPr>
          <p:cNvPr id="13314" name="Picture 2" descr="C:\Documents and Settings\Методист\Рабочий стол\338d13c8485a38f8f0b846560e6a80a9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2915816" y="3284984"/>
            <a:ext cx="3851548" cy="3226023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 descr="\\MyBookLive\Foto\Группы\Группа № 7 (Порфирьева М.И.)\А.Барто Игрушки 2015\DSCN4879.JPG"/>
          <p:cNvPicPr>
            <a:picLocks noGrp="1" noChangeAspect="1" noChangeArrowheads="1"/>
          </p:cNvPicPr>
          <p:nvPr>
            <p:ph sz="half" idx="1"/>
          </p:nvPr>
        </p:nvPicPr>
        <p:blipFill>
          <a:blip r:embed="rId2" cstate="print"/>
          <a:srcRect r="10210"/>
          <a:stretch>
            <a:fillRect/>
          </a:stretch>
        </p:blipFill>
        <p:spPr bwMode="auto">
          <a:xfrm>
            <a:off x="251520" y="3068960"/>
            <a:ext cx="4320480" cy="3608860"/>
          </a:xfrm>
          <a:prstGeom prst="rect">
            <a:avLst/>
          </a:prstGeom>
          <a:noFill/>
        </p:spPr>
      </p:pic>
      <p:pic>
        <p:nvPicPr>
          <p:cNvPr id="1027" name="Picture 3" descr="\\MyBookLive\Foto\Группы\Группа № 7 (Порфирьева М.И.)\Ах, весна 2016\Изображение_5 082.jpg"/>
          <p:cNvPicPr>
            <a:picLocks noGrp="1" noChangeAspect="1" noChangeArrowheads="1"/>
          </p:cNvPicPr>
          <p:nvPr>
            <p:ph sz="half" idx="2"/>
          </p:nvPr>
        </p:nvPicPr>
        <p:blipFill>
          <a:blip r:embed="rId3" cstate="print"/>
          <a:srcRect l="1773" b="13725"/>
          <a:stretch>
            <a:fillRect/>
          </a:stretch>
        </p:blipFill>
        <p:spPr bwMode="auto">
          <a:xfrm>
            <a:off x="4139952" y="260648"/>
            <a:ext cx="4809728" cy="3600400"/>
          </a:xfrm>
          <a:prstGeom prst="rect">
            <a:avLst/>
          </a:prstGeom>
          <a:noFill/>
        </p:spPr>
      </p:pic>
      <p:pic>
        <p:nvPicPr>
          <p:cNvPr id="7" name="Picture 2" descr="C:\Documents and Settings\Методист\Рабочий стол\img1.jpg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5220072" y="4221088"/>
            <a:ext cx="3599768" cy="2376264"/>
          </a:xfrm>
          <a:prstGeom prst="ellipse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8" name="Picture 3" descr="C:\Documents and Settings\Методист\Рабочий стол\7826.jpg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984687" y="476672"/>
            <a:ext cx="2713345" cy="1872208"/>
          </a:xfrm>
          <a:prstGeom prst="ellipse">
            <a:avLst/>
          </a:prstGeom>
          <a:ln>
            <a:noFill/>
          </a:ln>
          <a:effectLst>
            <a:softEdge rad="112500"/>
          </a:effectLst>
        </p:spPr>
      </p:pic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2" descr="F:\DCIM\101NIKON\DSCN6201.JPG"/>
          <p:cNvPicPr>
            <a:picLocks noGrp="1" noChangeAspect="1" noChangeArrowheads="1"/>
          </p:cNvPicPr>
          <p:nvPr>
            <p:ph sz="half" idx="1"/>
          </p:nvPr>
        </p:nvPicPr>
        <p:blipFill>
          <a:blip r:embed="rId2" cstate="print"/>
          <a:srcRect t="9195" r="8621"/>
          <a:stretch>
            <a:fillRect/>
          </a:stretch>
        </p:blipFill>
        <p:spPr bwMode="auto">
          <a:xfrm>
            <a:off x="251520" y="188639"/>
            <a:ext cx="4104456" cy="3058981"/>
          </a:xfrm>
          <a:prstGeom prst="rect">
            <a:avLst/>
          </a:prstGeom>
          <a:noFill/>
        </p:spPr>
      </p:pic>
      <p:pic>
        <p:nvPicPr>
          <p:cNvPr id="11266" name="Picture 2" descr="C:\Documents and Settings\Методист\Рабочий стол\Безымянный.bmp"/>
          <p:cNvPicPr>
            <a:picLocks noGrp="1" noChangeAspect="1" noChangeArrowheads="1"/>
          </p:cNvPicPr>
          <p:nvPr>
            <p:ph sz="half" idx="2"/>
          </p:nvPr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4788025" y="260648"/>
            <a:ext cx="4017640" cy="3013230"/>
          </a:xfrm>
          <a:prstGeom prst="rect">
            <a:avLst/>
          </a:prstGeom>
          <a:noFill/>
        </p:spPr>
      </p:pic>
      <p:pic>
        <p:nvPicPr>
          <p:cNvPr id="7" name="Picture 3" descr="F:\DCIM\101NIKON\DSCN6174.JPG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323527" y="3579912"/>
            <a:ext cx="4032449" cy="3024336"/>
          </a:xfrm>
          <a:prstGeom prst="rect">
            <a:avLst/>
          </a:prstGeom>
          <a:noFill/>
        </p:spPr>
      </p:pic>
      <p:pic>
        <p:nvPicPr>
          <p:cNvPr id="8" name="Picture 7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4716016" y="3555014"/>
            <a:ext cx="4104456" cy="3078342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2" descr="G:\Образ мамы\Изображение_5 033.jpg"/>
          <p:cNvPicPr>
            <a:picLocks noGrp="1" noChangeAspect="1" noChangeArrowheads="1"/>
          </p:cNvPicPr>
          <p:nvPr>
            <p:ph sz="half" idx="1"/>
          </p:nvPr>
        </p:nvPicPr>
        <p:blipFill>
          <a:blip r:embed="rId2" cstate="print"/>
          <a:srcRect l="5906" r="11407" b="14374"/>
          <a:stretch>
            <a:fillRect/>
          </a:stretch>
        </p:blipFill>
        <p:spPr bwMode="auto">
          <a:xfrm>
            <a:off x="323528" y="188640"/>
            <a:ext cx="4044201" cy="3140968"/>
          </a:xfrm>
          <a:prstGeom prst="rect">
            <a:avLst/>
          </a:prstGeom>
          <a:noFill/>
        </p:spPr>
      </p:pic>
      <p:pic>
        <p:nvPicPr>
          <p:cNvPr id="6" name="Picture 3" descr="F:\Яблочный Спас\DSCN5866.jpg"/>
          <p:cNvPicPr>
            <a:picLocks noGrp="1" noChangeAspect="1" noChangeArrowheads="1"/>
          </p:cNvPicPr>
          <p:nvPr>
            <p:ph sz="half" idx="2"/>
          </p:nvPr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4644008" y="188640"/>
            <a:ext cx="4218434" cy="3163826"/>
          </a:xfrm>
          <a:prstGeom prst="rect">
            <a:avLst/>
          </a:prstGeom>
          <a:noFill/>
        </p:spPr>
      </p:pic>
      <p:pic>
        <p:nvPicPr>
          <p:cNvPr id="7" name="Picture 2" descr="F:\DCIM\101NIKON\DSCN6184.JPG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323528" y="3573016"/>
            <a:ext cx="4032448" cy="3024336"/>
          </a:xfrm>
          <a:prstGeom prst="rect">
            <a:avLst/>
          </a:prstGeom>
          <a:noFill/>
        </p:spPr>
      </p:pic>
      <p:pic>
        <p:nvPicPr>
          <p:cNvPr id="8" name="Picture 3" descr="D:\Мои документы\Методист\НОВОСТИ\Фото психологического марафона\7 группа\DSCN7600.JPG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4644008" y="3573016"/>
            <a:ext cx="4248472" cy="3024336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5"/>
          <p:cNvPicPr>
            <a:picLocks noGrp="1" noChangeAspect="1" noChangeArrowheads="1"/>
          </p:cNvPicPr>
          <p:nvPr>
            <p:ph sz="half" idx="1"/>
          </p:nvPr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251520" y="260648"/>
            <a:ext cx="4032448" cy="3024336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pic>
        <p:nvPicPr>
          <p:cNvPr id="6" name="Picture 5"/>
          <p:cNvPicPr>
            <a:picLocks noGrp="1" noChangeAspect="1" noChangeArrowheads="1"/>
          </p:cNvPicPr>
          <p:nvPr>
            <p:ph sz="half" idx="2"/>
          </p:nvPr>
        </p:nvPicPr>
        <p:blipFill>
          <a:blip r:embed="rId3" cstate="print"/>
          <a:srcRect l="9753"/>
          <a:stretch>
            <a:fillRect/>
          </a:stretch>
        </p:blipFill>
        <p:spPr bwMode="auto">
          <a:xfrm>
            <a:off x="4860032" y="260648"/>
            <a:ext cx="4017640" cy="2967892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pic>
        <p:nvPicPr>
          <p:cNvPr id="7" name="Picture 7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4845224" y="3501008"/>
            <a:ext cx="4032448" cy="3024336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pic>
        <p:nvPicPr>
          <p:cNvPr id="8" name="Picture 2" descr="C:\Documents and Settings\Методист\Рабочий стол\Порфирьева М.И\Безымянный2.bmp"/>
          <p:cNvPicPr>
            <a:picLocks noChangeAspect="1" noChangeArrowheads="1"/>
          </p:cNvPicPr>
          <p:nvPr/>
        </p:nvPicPr>
        <p:blipFill>
          <a:blip r:embed="rId5" cstate="print"/>
          <a:srcRect l="14890" t="5558" r="24080" b="5193"/>
          <a:stretch>
            <a:fillRect/>
          </a:stretch>
        </p:blipFill>
        <p:spPr bwMode="auto">
          <a:xfrm>
            <a:off x="1460830" y="3501009"/>
            <a:ext cx="2823137" cy="3096344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1" name="Picture 3" descr="G:\Фото_22ноября\Изображение_5 530.jpg"/>
          <p:cNvPicPr>
            <a:picLocks noGrp="1" noChangeAspect="1" noChangeArrowheads="1"/>
          </p:cNvPicPr>
          <p:nvPr>
            <p:ph sz="half" idx="1"/>
          </p:nvPr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323527" y="188640"/>
            <a:ext cx="4128459" cy="3096344"/>
          </a:xfrm>
          <a:prstGeom prst="rect">
            <a:avLst/>
          </a:prstGeom>
          <a:noFill/>
        </p:spPr>
      </p:pic>
      <p:pic>
        <p:nvPicPr>
          <p:cNvPr id="8" name="Picture 2" descr="G:\Фото_22ноября\Изображение_5 552.jp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323528" y="3501008"/>
            <a:ext cx="4032448" cy="3024336"/>
          </a:xfrm>
          <a:prstGeom prst="rect">
            <a:avLst/>
          </a:prstGeom>
          <a:noFill/>
        </p:spPr>
      </p:pic>
      <p:pic>
        <p:nvPicPr>
          <p:cNvPr id="9" name="Picture 3" descr="G:\Образ мамы\Изображение_5 023.jpg"/>
          <p:cNvPicPr>
            <a:picLocks noGrp="1" noChangeAspect="1" noChangeArrowheads="1"/>
          </p:cNvPicPr>
          <p:nvPr>
            <p:ph sz="half" idx="2"/>
          </p:nvPr>
        </p:nvPicPr>
        <p:blipFill>
          <a:blip r:embed="rId4" cstate="print"/>
          <a:srcRect l="12500" r="5357" b="21429"/>
          <a:stretch>
            <a:fillRect/>
          </a:stretch>
        </p:blipFill>
        <p:spPr bwMode="auto">
          <a:xfrm>
            <a:off x="4644008" y="188640"/>
            <a:ext cx="4215741" cy="3096344"/>
          </a:xfrm>
          <a:prstGeom prst="rect">
            <a:avLst/>
          </a:prstGeom>
          <a:noFill/>
        </p:spPr>
      </p:pic>
      <p:pic>
        <p:nvPicPr>
          <p:cNvPr id="10" name="Picture 4" descr="\\MyBookLive\Foto\ПРС\Уголки для родителей\SANY3828.JPG"/>
          <p:cNvPicPr>
            <a:picLocks noChangeAspect="1" noChangeArrowheads="1"/>
          </p:cNvPicPr>
          <p:nvPr/>
        </p:nvPicPr>
        <p:blipFill>
          <a:blip r:embed="rId5" cstate="print"/>
          <a:srcRect l="15750" t="2625" r="19282" b="2876"/>
          <a:stretch>
            <a:fillRect/>
          </a:stretch>
        </p:blipFill>
        <p:spPr bwMode="auto">
          <a:xfrm>
            <a:off x="5436096" y="3501008"/>
            <a:ext cx="2772308" cy="3024336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077" name="Picture 5" descr="D:\Мои документы\Методист\НОВОСТИ\Конкурс чтецов 7 группа\DSCN7672.JPG"/>
          <p:cNvPicPr>
            <a:picLocks noGrp="1" noChangeAspect="1" noChangeArrowheads="1"/>
          </p:cNvPicPr>
          <p:nvPr>
            <p:ph sz="half" idx="1"/>
          </p:nvPr>
        </p:nvPicPr>
        <p:blipFill>
          <a:blip r:embed="rId2" cstate="print"/>
          <a:srcRect l="3488"/>
          <a:stretch>
            <a:fillRect/>
          </a:stretch>
        </p:blipFill>
        <p:spPr bwMode="auto">
          <a:xfrm>
            <a:off x="395536" y="188640"/>
            <a:ext cx="3984442" cy="3096344"/>
          </a:xfrm>
          <a:prstGeom prst="rect">
            <a:avLst/>
          </a:prstGeom>
          <a:noFill/>
        </p:spPr>
      </p:pic>
      <p:pic>
        <p:nvPicPr>
          <p:cNvPr id="3078" name="Picture 6" descr="D:\Мои документы\Методист\НОВОСТИ\Конкурс чтецов 7 группа\DSCN7653.JPG"/>
          <p:cNvPicPr>
            <a:picLocks noGrp="1" noChangeAspect="1" noChangeArrowheads="1"/>
          </p:cNvPicPr>
          <p:nvPr>
            <p:ph sz="half" idx="2"/>
          </p:nvPr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4932040" y="3501008"/>
            <a:ext cx="3960440" cy="2970330"/>
          </a:xfrm>
          <a:prstGeom prst="rect">
            <a:avLst/>
          </a:prstGeom>
          <a:noFill/>
        </p:spPr>
      </p:pic>
      <p:pic>
        <p:nvPicPr>
          <p:cNvPr id="13" name="Picture 2" descr="G:\Фото_22ноября\Изображение_5 559.jpg"/>
          <p:cNvPicPr>
            <a:picLocks noChangeAspect="1" noChangeArrowheads="1"/>
          </p:cNvPicPr>
          <p:nvPr/>
        </p:nvPicPr>
        <p:blipFill>
          <a:blip r:embed="rId4" cstate="print"/>
          <a:srcRect t="15750" r="15345"/>
          <a:stretch>
            <a:fillRect/>
          </a:stretch>
        </p:blipFill>
        <p:spPr bwMode="auto">
          <a:xfrm>
            <a:off x="395536" y="3501008"/>
            <a:ext cx="3960440" cy="2956124"/>
          </a:xfrm>
          <a:prstGeom prst="rect">
            <a:avLst/>
          </a:prstGeom>
          <a:noFill/>
        </p:spPr>
      </p:pic>
      <p:pic>
        <p:nvPicPr>
          <p:cNvPr id="14" name="Picture 2" descr="G:\Фото_22ноября\Изображение_5 498.jpg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4860032" y="188640"/>
            <a:ext cx="4032448" cy="3024336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099" name="Picture 3" descr="G:\САДИК\DSCN2999.JPG"/>
          <p:cNvPicPr>
            <a:picLocks noGrp="1" noChangeAspect="1" noChangeArrowheads="1"/>
          </p:cNvPicPr>
          <p:nvPr>
            <p:ph sz="half" idx="2"/>
          </p:nvPr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4788023" y="260648"/>
            <a:ext cx="4161657" cy="3121243"/>
          </a:xfrm>
          <a:prstGeom prst="rect">
            <a:avLst/>
          </a:prstGeom>
          <a:noFill/>
        </p:spPr>
      </p:pic>
      <p:pic>
        <p:nvPicPr>
          <p:cNvPr id="8" name="Picture 3" descr="F:\01.2017\Изображение_5 013.jpg"/>
          <p:cNvPicPr>
            <a:picLocks noGrp="1" noChangeAspect="1" noChangeArrowheads="1"/>
          </p:cNvPicPr>
          <p:nvPr>
            <p:ph sz="half" idx="1"/>
          </p:nvPr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251520" y="188640"/>
            <a:ext cx="4224469" cy="3168352"/>
          </a:xfrm>
          <a:prstGeom prst="rect">
            <a:avLst/>
          </a:prstGeom>
          <a:noFill/>
        </p:spPr>
      </p:pic>
      <p:pic>
        <p:nvPicPr>
          <p:cNvPr id="9" name="Picture 2" descr="\\MyBookLive\Foto\Группы\Группа № 7 (Порфирьева М.И.)\Сказка Колосок 2017\DSC07627.JPG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251520" y="3501008"/>
            <a:ext cx="4248472" cy="3186354"/>
          </a:xfrm>
          <a:prstGeom prst="rect">
            <a:avLst/>
          </a:prstGeom>
          <a:noFill/>
        </p:spPr>
      </p:pic>
      <p:pic>
        <p:nvPicPr>
          <p:cNvPr id="10" name="Picture 2" descr="F:\01.2017\Изображение_5 041.jpg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4788024" y="3573016"/>
            <a:ext cx="4032448" cy="3024336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827584" y="1844824"/>
            <a:ext cx="8106104" cy="4800600"/>
          </a:xfrm>
        </p:spPr>
        <p:txBody>
          <a:bodyPr/>
          <a:lstStyle/>
          <a:p>
            <a:pPr>
              <a:buNone/>
            </a:pPr>
            <a:r>
              <a:rPr lang="ru-RU" dirty="0" smtClean="0"/>
              <a:t>    </a:t>
            </a:r>
            <a:r>
              <a:rPr lang="ru-RU" b="1" dirty="0" smtClean="0">
                <a:solidFill>
                  <a:srgbClr val="0000FF"/>
                </a:solidFill>
              </a:rPr>
              <a:t>Семья </a:t>
            </a:r>
            <a:r>
              <a:rPr lang="ru-RU" b="1" dirty="0" smtClean="0">
                <a:solidFill>
                  <a:srgbClr val="0000FF"/>
                </a:solidFill>
              </a:rPr>
              <a:t>– это труд, друг о друге забота,</a:t>
            </a:r>
            <a:br>
              <a:rPr lang="ru-RU" b="1" dirty="0" smtClean="0">
                <a:solidFill>
                  <a:srgbClr val="0000FF"/>
                </a:solidFill>
              </a:rPr>
            </a:br>
            <a:r>
              <a:rPr lang="ru-RU" b="1" dirty="0" smtClean="0">
                <a:solidFill>
                  <a:srgbClr val="0000FF"/>
                </a:solidFill>
              </a:rPr>
              <a:t>Семья – это много домашней работы.</a:t>
            </a:r>
            <a:br>
              <a:rPr lang="ru-RU" b="1" dirty="0" smtClean="0">
                <a:solidFill>
                  <a:srgbClr val="0000FF"/>
                </a:solidFill>
              </a:rPr>
            </a:br>
            <a:r>
              <a:rPr lang="ru-RU" b="1" dirty="0" smtClean="0">
                <a:solidFill>
                  <a:srgbClr val="0000FF"/>
                </a:solidFill>
              </a:rPr>
              <a:t>Семья – это важно! Семья – это сложно!</a:t>
            </a:r>
            <a:br>
              <a:rPr lang="ru-RU" b="1" dirty="0" smtClean="0">
                <a:solidFill>
                  <a:srgbClr val="0000FF"/>
                </a:solidFill>
              </a:rPr>
            </a:br>
            <a:r>
              <a:rPr lang="ru-RU" b="1" dirty="0" smtClean="0">
                <a:solidFill>
                  <a:srgbClr val="0000FF"/>
                </a:solidFill>
              </a:rPr>
              <a:t>Но счастливо жить одному невозможно!</a:t>
            </a:r>
            <a:endParaRPr lang="ru-RU" b="1" dirty="0">
              <a:solidFill>
                <a:srgbClr val="0000FF"/>
              </a:solidFill>
            </a:endParaRPr>
          </a:p>
        </p:txBody>
      </p:sp>
    </p:spTree>
  </p:cSld>
  <p:clrMapOvr>
    <a:masterClrMapping/>
  </p:clrMapOvr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Солнцестояние">
  <a:themeElements>
    <a:clrScheme name="Аспект">
      <a:dk1>
        <a:sysClr val="windowText" lastClr="000000"/>
      </a:dk1>
      <a:lt1>
        <a:sysClr val="window" lastClr="FFFFFF"/>
      </a:lt1>
      <a:dk2>
        <a:srgbClr val="323232"/>
      </a:dk2>
      <a:lt2>
        <a:srgbClr val="E3DED1"/>
      </a:lt2>
      <a:accent1>
        <a:srgbClr val="F07F09"/>
      </a:accent1>
      <a:accent2>
        <a:srgbClr val="9F2936"/>
      </a:accent2>
      <a:accent3>
        <a:srgbClr val="1B587C"/>
      </a:accent3>
      <a:accent4>
        <a:srgbClr val="4E8542"/>
      </a:accent4>
      <a:accent5>
        <a:srgbClr val="604878"/>
      </a:accent5>
      <a:accent6>
        <a:srgbClr val="C19859"/>
      </a:accent6>
      <a:hlink>
        <a:srgbClr val="6B9F25"/>
      </a:hlink>
      <a:folHlink>
        <a:srgbClr val="B26B02"/>
      </a:folHlink>
    </a:clrScheme>
    <a:fontScheme name="Солнцестояние">
      <a:majorFont>
        <a:latin typeface="Gill Sans MT"/>
        <a:ea typeface=""/>
        <a:cs typeface=""/>
        <a:font script="Grek" typeface="Corbel"/>
        <a:font script="Cyrl" typeface="Corbel"/>
        <a:font script="Jpan" typeface="HGｺﾞｼｯｸE"/>
        <a:font script="Hang" typeface="휴먼매직체"/>
        <a:font script="Hans" typeface="华文中宋"/>
        <a:font script="Hant" typeface="微軟正黑體"/>
        <a:font script="Arab" typeface="Majalla UI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</a:majorFont>
      <a:minorFont>
        <a:latin typeface="Gill Sans MT"/>
        <a:ea typeface=""/>
        <a:cs typeface=""/>
        <a:font script="Grek" typeface="Corbel"/>
        <a:font script="Cyrl" typeface="Corbel"/>
        <a:font script="Jpan" typeface="HGｺﾞｼｯｸE"/>
        <a:font script="Hang" typeface="HY엽서L"/>
        <a:font script="Hans" typeface="华文中宋"/>
        <a:font script="Hant" typeface="微軟正黑體"/>
        <a:font script="Arab" typeface="Majalla UI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</a:minorFont>
    </a:fontScheme>
    <a:fmtScheme name="Солнцестояние">
      <a:fillStyleLst>
        <a:solidFill>
          <a:schemeClr val="phClr"/>
        </a:solidFill>
        <a:gradFill rotWithShape="1">
          <a:gsLst>
            <a:gs pos="0">
              <a:schemeClr val="phClr">
                <a:tint val="35000"/>
                <a:satMod val="253000"/>
              </a:schemeClr>
            </a:gs>
            <a:gs pos="50000">
              <a:schemeClr val="phClr">
                <a:tint val="42000"/>
                <a:satMod val="255000"/>
              </a:schemeClr>
            </a:gs>
            <a:gs pos="97000">
              <a:schemeClr val="phClr">
                <a:tint val="53000"/>
                <a:satMod val="260000"/>
              </a:schemeClr>
            </a:gs>
            <a:gs pos="100000">
              <a:schemeClr val="phClr">
                <a:tint val="56000"/>
                <a:satMod val="275000"/>
              </a:schemeClr>
            </a:gs>
          </a:gsLst>
          <a:path path="circle">
            <a:fillToRect l="50000" t="50000" r="50000" b="50000"/>
          </a:path>
        </a:gradFill>
        <a:gradFill rotWithShape="1">
          <a:gsLst>
            <a:gs pos="0">
              <a:schemeClr val="phClr">
                <a:tint val="92000"/>
                <a:satMod val="170000"/>
              </a:schemeClr>
            </a:gs>
            <a:gs pos="15000">
              <a:schemeClr val="phClr">
                <a:tint val="92000"/>
                <a:shade val="99000"/>
                <a:satMod val="170000"/>
              </a:schemeClr>
            </a:gs>
            <a:gs pos="62000">
              <a:schemeClr val="phClr">
                <a:tint val="96000"/>
                <a:shade val="80000"/>
                <a:satMod val="170000"/>
              </a:schemeClr>
            </a:gs>
            <a:gs pos="97000">
              <a:schemeClr val="phClr">
                <a:tint val="98000"/>
                <a:shade val="63000"/>
                <a:satMod val="170000"/>
              </a:schemeClr>
            </a:gs>
            <a:gs pos="100000">
              <a:schemeClr val="phClr">
                <a:shade val="62000"/>
                <a:satMod val="170000"/>
              </a:schemeClr>
            </a:gs>
          </a:gsLst>
          <a:path path="circle">
            <a:fillToRect l="50000" t="50000" r="50000" b="50000"/>
          </a:path>
        </a:gradFill>
      </a:fillStyleLst>
      <a:lnStyleLst>
        <a:ln w="9525" cap="flat" cmpd="sng" algn="ctr">
          <a:solidFill>
            <a:schemeClr val="phClr"/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63500" dist="25400" dir="5400000" rotWithShape="0">
              <a:srgbClr val="000000">
                <a:alpha val="43137"/>
              </a:srgbClr>
            </a:outerShdw>
          </a:effectLst>
        </a:effectStyle>
        <a:effectStyle>
          <a:effectLst>
            <a:outerShdw blurRad="63500" dist="25400" dir="5400000" rotWithShape="0">
              <a:srgbClr val="000000">
                <a:alpha val="43137"/>
              </a:srgbClr>
            </a:outerShdw>
          </a:effectLst>
          <a:scene3d>
            <a:camera prst="orthographicFront" fov="0">
              <a:rot lat="0" lon="0" rev="0"/>
            </a:camera>
            <a:lightRig rig="brightRoom" dir="tl">
              <a:rot lat="0" lon="0" rev="8700000"/>
            </a:lightRig>
          </a:scene3d>
          <a:sp3d contourW="12700">
            <a:bevelT w="0" h="0"/>
            <a:contourClr>
              <a:schemeClr val="phClr">
                <a:shade val="80000"/>
              </a:schemeClr>
            </a:contourClr>
          </a:sp3d>
        </a:effectStyle>
        <a:effectStyle>
          <a:effectLst>
            <a:outerShdw blurRad="63500" dist="25400" dir="5400000" rotWithShape="0">
              <a:srgbClr val="000000">
                <a:alpha val="43137"/>
              </a:srgbClr>
            </a:outerShdw>
          </a:effectLst>
          <a:scene3d>
            <a:camera prst="orthographicFront" fov="0">
              <a:rot lat="0" lon="0" rev="0"/>
            </a:camera>
            <a:lightRig rig="brightRoom" dir="tl">
              <a:rot lat="0" lon="0" rev="5400000"/>
            </a:lightRig>
          </a:scene3d>
          <a:sp3d contourW="12700">
            <a:bevelT w="25400" h="50800" prst="angle"/>
            <a:contourClr>
              <a:schemeClr val="phClr"/>
            </a:contourClr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60000"/>
                <a:satMod val="355000"/>
              </a:schemeClr>
            </a:gs>
            <a:gs pos="40000">
              <a:schemeClr val="phClr">
                <a:tint val="85000"/>
                <a:satMod val="320000"/>
              </a:schemeClr>
            </a:gs>
            <a:gs pos="100000">
              <a:schemeClr val="phClr">
                <a:shade val="55000"/>
                <a:satMod val="300000"/>
              </a:schemeClr>
            </a:gs>
          </a:gsLst>
          <a:path path="circle">
            <a:fillToRect l="-24500" t="-20000" r="124500" b="120000"/>
          </a:path>
        </a:gradFill>
        <a:blipFill>
          <a:blip xmlns:r="http://schemas.openxmlformats.org/officeDocument/2006/relationships" r:embed="rId1">
            <a:duotone>
              <a:schemeClr val="phClr">
                <a:shade val="9000"/>
                <a:satMod val="300000"/>
              </a:schemeClr>
              <a:schemeClr val="phClr">
                <a:tint val="90000"/>
                <a:satMod val="225000"/>
              </a:schemeClr>
            </a:duotone>
          </a:blip>
          <a:tile tx="0" ty="0" sx="90000" sy="90000" flip="xy" algn="tl"/>
        </a:blip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78</TotalTime>
  <Words>34</Words>
  <Application>Microsoft Office PowerPoint</Application>
  <PresentationFormat>Экран (4:3)</PresentationFormat>
  <Paragraphs>9</Paragraphs>
  <Slides>10</Slides>
  <Notes>0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10</vt:i4>
      </vt:variant>
    </vt:vector>
  </HeadingPairs>
  <TitlesOfParts>
    <vt:vector size="11" baseType="lpstr">
      <vt:lpstr>Солнцестояние</vt:lpstr>
      <vt:lpstr>Традиции семьи</vt:lpstr>
      <vt:lpstr>Слайд 2</vt:lpstr>
      <vt:lpstr>Слайд 3</vt:lpstr>
      <vt:lpstr>Слайд 4</vt:lpstr>
      <vt:lpstr>Слайд 5</vt:lpstr>
      <vt:lpstr>Слайд 6</vt:lpstr>
      <vt:lpstr>Слайд 7</vt:lpstr>
      <vt:lpstr>Слайд 8</vt:lpstr>
      <vt:lpstr>Слайд 9</vt:lpstr>
      <vt:lpstr>Слайд 10</vt:lpstr>
    </vt:vector>
  </TitlesOfParts>
  <Company>Reanimator Extreme Edition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Традиции семьи</dc:title>
  <dc:creator>Admin</dc:creator>
  <cp:lastModifiedBy>Admin</cp:lastModifiedBy>
  <cp:revision>8</cp:revision>
  <dcterms:created xsi:type="dcterms:W3CDTF">2017-11-15T10:30:33Z</dcterms:created>
  <dcterms:modified xsi:type="dcterms:W3CDTF">2017-11-15T11:49:09Z</dcterms:modified>
</cp:coreProperties>
</file>